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1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862" r:id="rId9"/>
    <p:sldId id="770" r:id="rId10"/>
    <p:sldId id="771" r:id="rId11"/>
    <p:sldId id="766" r:id="rId12"/>
    <p:sldId id="688" r:id="rId13"/>
    <p:sldId id="823" r:id="rId14"/>
    <p:sldId id="824" r:id="rId15"/>
    <p:sldId id="825" r:id="rId16"/>
    <p:sldId id="826" r:id="rId17"/>
    <p:sldId id="827" r:id="rId18"/>
    <p:sldId id="828" r:id="rId19"/>
    <p:sldId id="829" r:id="rId20"/>
    <p:sldId id="830" r:id="rId21"/>
    <p:sldId id="831" r:id="rId22"/>
    <p:sldId id="832" r:id="rId23"/>
    <p:sldId id="833" r:id="rId24"/>
    <p:sldId id="834" r:id="rId25"/>
    <p:sldId id="835" r:id="rId26"/>
    <p:sldId id="836" r:id="rId27"/>
    <p:sldId id="837" r:id="rId28"/>
    <p:sldId id="838" r:id="rId29"/>
    <p:sldId id="840" r:id="rId30"/>
    <p:sldId id="839" r:id="rId31"/>
    <p:sldId id="841" r:id="rId32"/>
    <p:sldId id="842" r:id="rId33"/>
    <p:sldId id="843" r:id="rId34"/>
    <p:sldId id="844" r:id="rId35"/>
    <p:sldId id="765" r:id="rId36"/>
    <p:sldId id="726" r:id="rId37"/>
    <p:sldId id="727" r:id="rId38"/>
    <p:sldId id="728" r:id="rId39"/>
    <p:sldId id="729" r:id="rId40"/>
    <p:sldId id="730" r:id="rId41"/>
    <p:sldId id="731" r:id="rId42"/>
    <p:sldId id="733" r:id="rId43"/>
    <p:sldId id="732" r:id="rId44"/>
    <p:sldId id="734" r:id="rId45"/>
    <p:sldId id="735" r:id="rId46"/>
    <p:sldId id="736" r:id="rId47"/>
    <p:sldId id="737" r:id="rId48"/>
    <p:sldId id="738" r:id="rId49"/>
    <p:sldId id="739" r:id="rId50"/>
    <p:sldId id="740" r:id="rId51"/>
    <p:sldId id="741" r:id="rId52"/>
    <p:sldId id="742" r:id="rId53"/>
    <p:sldId id="743" r:id="rId54"/>
    <p:sldId id="744" r:id="rId55"/>
    <p:sldId id="745" r:id="rId56"/>
    <p:sldId id="747" r:id="rId57"/>
    <p:sldId id="746" r:id="rId58"/>
    <p:sldId id="748" r:id="rId59"/>
    <p:sldId id="749" r:id="rId60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20BE"/>
    <a:srgbClr val="FB2DA2"/>
    <a:srgbClr val="FF2EA6"/>
    <a:srgbClr val="FF2F2F"/>
    <a:srgbClr val="0394EA"/>
    <a:srgbClr val="FEDA29"/>
    <a:srgbClr val="06D006"/>
    <a:srgbClr val="12F0FF"/>
    <a:srgbClr val="C364FF"/>
    <a:srgbClr val="FF21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9574" autoAdjust="0"/>
  </p:normalViewPr>
  <p:slideViewPr>
    <p:cSldViewPr snapToGrid="0" snapToObjects="1">
      <p:cViewPr varScale="1">
        <p:scale>
          <a:sx n="39" d="100"/>
          <a:sy n="39" d="100"/>
        </p:scale>
        <p:origin x="30" y="474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2385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90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804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4859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7709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3938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0126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6425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3396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992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2472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1826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8959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9746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1137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077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8702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0644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7224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354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1793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18230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8009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14373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3077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75219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69449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64080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78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51181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15865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75582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55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38917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08254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27559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75464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88858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7333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84818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4620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51325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67415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3032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0186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122381</TotalTime>
  <Words>56</Words>
  <Application>Microsoft Office PowerPoint</Application>
  <PresentationFormat>Custom</PresentationFormat>
  <Paragraphs>56</Paragraphs>
  <Slides>59</Slides>
  <Notes>56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2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690</cp:revision>
  <cp:lastPrinted>2020-12-17T16:34:20Z</cp:lastPrinted>
  <dcterms:created xsi:type="dcterms:W3CDTF">2016-01-18T20:00:00Z</dcterms:created>
  <dcterms:modified xsi:type="dcterms:W3CDTF">2025-12-18T21:09:12Z</dcterms:modified>
</cp:coreProperties>
</file>